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Relationship Id="rId22" Type="http://schemas.openxmlformats.org/officeDocument/2006/relationships/image" Target="../media/image195.png"/><Relationship Id="rId23" Type="http://schemas.openxmlformats.org/officeDocument/2006/relationships/image" Target="../media/image196.png"/><Relationship Id="rId24" Type="http://schemas.openxmlformats.org/officeDocument/2006/relationships/image" Target="../media/image197.png"/><Relationship Id="rId25" Type="http://schemas.openxmlformats.org/officeDocument/2006/relationships/image" Target="../media/image198.png"/><Relationship Id="rId26" Type="http://schemas.openxmlformats.org/officeDocument/2006/relationships/image" Target="../media/image1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Relationship Id="rId9" Type="http://schemas.openxmlformats.org/officeDocument/2006/relationships/image" Target="../media/image49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7.png"/><Relationship Id="rId3" Type="http://schemas.openxmlformats.org/officeDocument/2006/relationships/image" Target="../media/image508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Relationship Id="rId9" Type="http://schemas.openxmlformats.org/officeDocument/2006/relationships/image" Target="../media/image5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3.png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Relationship Id="rId14" Type="http://schemas.openxmlformats.org/officeDocument/2006/relationships/image" Target="../media/image535.png"/><Relationship Id="rId15" Type="http://schemas.openxmlformats.org/officeDocument/2006/relationships/image" Target="../media/image536.png"/><Relationship Id="rId16" Type="http://schemas.openxmlformats.org/officeDocument/2006/relationships/image" Target="../media/image537.png"/><Relationship Id="rId17" Type="http://schemas.openxmlformats.org/officeDocument/2006/relationships/image" Target="../media/image538.png"/><Relationship Id="rId18" Type="http://schemas.openxmlformats.org/officeDocument/2006/relationships/image" Target="../media/image539.png"/><Relationship Id="rId19" Type="http://schemas.openxmlformats.org/officeDocument/2006/relationships/image" Target="../media/image540.png"/><Relationship Id="rId20" Type="http://schemas.openxmlformats.org/officeDocument/2006/relationships/image" Target="../media/image541.png"/><Relationship Id="rId21" Type="http://schemas.openxmlformats.org/officeDocument/2006/relationships/image" Target="../media/image542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Relationship Id="rId14" Type="http://schemas.openxmlformats.org/officeDocument/2006/relationships/image" Target="../media/image555.png"/><Relationship Id="rId15" Type="http://schemas.openxmlformats.org/officeDocument/2006/relationships/image" Target="../media/image556.png"/><Relationship Id="rId16" Type="http://schemas.openxmlformats.org/officeDocument/2006/relationships/image" Target="../media/image557.png"/><Relationship Id="rId17" Type="http://schemas.openxmlformats.org/officeDocument/2006/relationships/image" Target="../media/image558.png"/><Relationship Id="rId18" Type="http://schemas.openxmlformats.org/officeDocument/2006/relationships/image" Target="../media/image55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0.png"/><Relationship Id="rId3" Type="http://schemas.openxmlformats.org/officeDocument/2006/relationships/image" Target="../media/image561.png"/><Relationship Id="rId4" Type="http://schemas.openxmlformats.org/officeDocument/2006/relationships/image" Target="../media/image562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57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Relationship Id="rId9" Type="http://schemas.openxmlformats.org/officeDocument/2006/relationships/image" Target="../media/image584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4.png"/><Relationship Id="rId3" Type="http://schemas.openxmlformats.org/officeDocument/2006/relationships/image" Target="../media/image595.png"/><Relationship Id="rId4" Type="http://schemas.openxmlformats.org/officeDocument/2006/relationships/image" Target="../media/image596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Relationship Id="rId12" Type="http://schemas.openxmlformats.org/officeDocument/2006/relationships/image" Target="../media/image621.png"/><Relationship Id="rId13" Type="http://schemas.openxmlformats.org/officeDocument/2006/relationships/image" Target="../media/image622.png"/><Relationship Id="rId14" Type="http://schemas.openxmlformats.org/officeDocument/2006/relationships/image" Target="../media/image623.png"/><Relationship Id="rId15" Type="http://schemas.openxmlformats.org/officeDocument/2006/relationships/image" Target="../media/image624.png"/><Relationship Id="rId16" Type="http://schemas.openxmlformats.org/officeDocument/2006/relationships/image" Target="../media/image625.png"/><Relationship Id="rId17" Type="http://schemas.openxmlformats.org/officeDocument/2006/relationships/image" Target="../media/image626.png"/><Relationship Id="rId18" Type="http://schemas.openxmlformats.org/officeDocument/2006/relationships/image" Target="../media/image62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Relationship Id="rId12" Type="http://schemas.openxmlformats.org/officeDocument/2006/relationships/image" Target="../media/image638.png"/><Relationship Id="rId13" Type="http://schemas.openxmlformats.org/officeDocument/2006/relationships/image" Target="../media/image639.png"/><Relationship Id="rId14" Type="http://schemas.openxmlformats.org/officeDocument/2006/relationships/image" Target="../media/image640.png"/><Relationship Id="rId15" Type="http://schemas.openxmlformats.org/officeDocument/2006/relationships/image" Target="../media/image641.png"/><Relationship Id="rId16" Type="http://schemas.openxmlformats.org/officeDocument/2006/relationships/image" Target="../media/image642.png"/><Relationship Id="rId17" Type="http://schemas.openxmlformats.org/officeDocument/2006/relationships/image" Target="../media/image64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4.png"/><Relationship Id="rId3" Type="http://schemas.openxmlformats.org/officeDocument/2006/relationships/image" Target="../media/image645.png"/><Relationship Id="rId4" Type="http://schemas.openxmlformats.org/officeDocument/2006/relationships/image" Target="../media/image646.png"/><Relationship Id="rId5" Type="http://schemas.openxmlformats.org/officeDocument/2006/relationships/image" Target="../media/image647.png"/><Relationship Id="rId6" Type="http://schemas.openxmlformats.org/officeDocument/2006/relationships/image" Target="../media/image648.png"/><Relationship Id="rId7" Type="http://schemas.openxmlformats.org/officeDocument/2006/relationships/image" Target="../media/image649.png"/><Relationship Id="rId8" Type="http://schemas.openxmlformats.org/officeDocument/2006/relationships/image" Target="../media/image650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Relationship Id="rId11" Type="http://schemas.openxmlformats.org/officeDocument/2006/relationships/image" Target="../media/image653.png"/><Relationship Id="rId12" Type="http://schemas.openxmlformats.org/officeDocument/2006/relationships/image" Target="../media/image654.png"/><Relationship Id="rId13" Type="http://schemas.openxmlformats.org/officeDocument/2006/relationships/image" Target="../media/image655.png"/><Relationship Id="rId14" Type="http://schemas.openxmlformats.org/officeDocument/2006/relationships/image" Target="../media/image656.png"/><Relationship Id="rId15" Type="http://schemas.openxmlformats.org/officeDocument/2006/relationships/image" Target="../media/image657.png"/><Relationship Id="rId16" Type="http://schemas.openxmlformats.org/officeDocument/2006/relationships/image" Target="../media/image658.png"/><Relationship Id="rId17" Type="http://schemas.openxmlformats.org/officeDocument/2006/relationships/image" Target="../media/image659.png"/><Relationship Id="rId18" Type="http://schemas.openxmlformats.org/officeDocument/2006/relationships/image" Target="../media/image66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1.png"/><Relationship Id="rId3" Type="http://schemas.openxmlformats.org/officeDocument/2006/relationships/image" Target="../media/image662.png"/><Relationship Id="rId4" Type="http://schemas.openxmlformats.org/officeDocument/2006/relationships/image" Target="../media/image663.png"/><Relationship Id="rId5" Type="http://schemas.openxmlformats.org/officeDocument/2006/relationships/image" Target="../media/image664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1.png"/><Relationship Id="rId3" Type="http://schemas.openxmlformats.org/officeDocument/2006/relationships/image" Target="../media/image672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Relationship Id="rId9" Type="http://schemas.openxmlformats.org/officeDocument/2006/relationships/image" Target="../media/image678.png"/><Relationship Id="rId10" Type="http://schemas.openxmlformats.org/officeDocument/2006/relationships/image" Target="../media/image679.png"/><Relationship Id="rId11" Type="http://schemas.openxmlformats.org/officeDocument/2006/relationships/image" Target="../media/image680.png"/><Relationship Id="rId12" Type="http://schemas.openxmlformats.org/officeDocument/2006/relationships/image" Target="../media/image681.png"/><Relationship Id="rId13" Type="http://schemas.openxmlformats.org/officeDocument/2006/relationships/image" Target="../media/image682.png"/><Relationship Id="rId14" Type="http://schemas.openxmlformats.org/officeDocument/2006/relationships/image" Target="../media/image683.png"/><Relationship Id="rId15" Type="http://schemas.openxmlformats.org/officeDocument/2006/relationships/image" Target="../media/image684.png"/><Relationship Id="rId16" Type="http://schemas.openxmlformats.org/officeDocument/2006/relationships/image" Target="../media/image685.png"/><Relationship Id="rId17" Type="http://schemas.openxmlformats.org/officeDocument/2006/relationships/image" Target="../media/image686.png"/><Relationship Id="rId18" Type="http://schemas.openxmlformats.org/officeDocument/2006/relationships/image" Target="../media/image68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8.png"/><Relationship Id="rId3" Type="http://schemas.openxmlformats.org/officeDocument/2006/relationships/image" Target="../media/image689.png"/><Relationship Id="rId4" Type="http://schemas.openxmlformats.org/officeDocument/2006/relationships/image" Target="../media/image690.png"/><Relationship Id="rId5" Type="http://schemas.openxmlformats.org/officeDocument/2006/relationships/image" Target="../media/image691.png"/><Relationship Id="rId6" Type="http://schemas.openxmlformats.org/officeDocument/2006/relationships/image" Target="../media/image692.png"/><Relationship Id="rId7" Type="http://schemas.openxmlformats.org/officeDocument/2006/relationships/image" Target="../media/image693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Relationship Id="rId11" Type="http://schemas.openxmlformats.org/officeDocument/2006/relationships/image" Target="../media/image697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700.png"/><Relationship Id="rId15" Type="http://schemas.openxmlformats.org/officeDocument/2006/relationships/image" Target="../media/image701.png"/><Relationship Id="rId16" Type="http://schemas.openxmlformats.org/officeDocument/2006/relationships/image" Target="../media/image702.png"/><Relationship Id="rId17" Type="http://schemas.openxmlformats.org/officeDocument/2006/relationships/image" Target="../media/image703.png"/><Relationship Id="rId18" Type="http://schemas.openxmlformats.org/officeDocument/2006/relationships/image" Target="../media/image704.png"/><Relationship Id="rId19" Type="http://schemas.openxmlformats.org/officeDocument/2006/relationships/image" Target="../media/image705.png"/><Relationship Id="rId20" Type="http://schemas.openxmlformats.org/officeDocument/2006/relationships/image" Target="../media/image706.png"/><Relationship Id="rId21" Type="http://schemas.openxmlformats.org/officeDocument/2006/relationships/image" Target="../media/image707.png"/><Relationship Id="rId22" Type="http://schemas.openxmlformats.org/officeDocument/2006/relationships/image" Target="../media/image708.png"/><Relationship Id="rId23" Type="http://schemas.openxmlformats.org/officeDocument/2006/relationships/image" Target="../media/image709.png"/><Relationship Id="rId24" Type="http://schemas.openxmlformats.org/officeDocument/2006/relationships/image" Target="../media/image710.png"/><Relationship Id="rId25" Type="http://schemas.openxmlformats.org/officeDocument/2006/relationships/image" Target="../media/image711.png"/><Relationship Id="rId26" Type="http://schemas.openxmlformats.org/officeDocument/2006/relationships/image" Target="../media/image712.png"/><Relationship Id="rId27" Type="http://schemas.openxmlformats.org/officeDocument/2006/relationships/image" Target="../media/image713.png"/><Relationship Id="rId28" Type="http://schemas.openxmlformats.org/officeDocument/2006/relationships/image" Target="../media/image714.png"/><Relationship Id="rId29" Type="http://schemas.openxmlformats.org/officeDocument/2006/relationships/image" Target="../media/image715.png"/><Relationship Id="rId30" Type="http://schemas.openxmlformats.org/officeDocument/2006/relationships/image" Target="../media/image716.png"/><Relationship Id="rId31" Type="http://schemas.openxmlformats.org/officeDocument/2006/relationships/image" Target="../media/image717.png"/><Relationship Id="rId32" Type="http://schemas.openxmlformats.org/officeDocument/2006/relationships/image" Target="../media/image718.png"/><Relationship Id="rId33" Type="http://schemas.openxmlformats.org/officeDocument/2006/relationships/image" Target="../media/image719.png"/><Relationship Id="rId34" Type="http://schemas.openxmlformats.org/officeDocument/2006/relationships/image" Target="../media/image720.png"/><Relationship Id="rId35" Type="http://schemas.openxmlformats.org/officeDocument/2006/relationships/image" Target="../media/image721.png"/><Relationship Id="rId36" Type="http://schemas.openxmlformats.org/officeDocument/2006/relationships/image" Target="../media/image722.png"/><Relationship Id="rId37" Type="http://schemas.openxmlformats.org/officeDocument/2006/relationships/image" Target="../media/image72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4.png"/><Relationship Id="rId3" Type="http://schemas.openxmlformats.org/officeDocument/2006/relationships/image" Target="../media/image725.png"/><Relationship Id="rId4" Type="http://schemas.openxmlformats.org/officeDocument/2006/relationships/image" Target="../media/image726.png"/><Relationship Id="rId5" Type="http://schemas.openxmlformats.org/officeDocument/2006/relationships/image" Target="../media/image727.png"/><Relationship Id="rId6" Type="http://schemas.openxmlformats.org/officeDocument/2006/relationships/image" Target="../media/image7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Relationship Id="rId9" Type="http://schemas.openxmlformats.org/officeDocument/2006/relationships/image" Target="../media/image731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Relationship Id="rId4" Type="http://schemas.openxmlformats.org/officeDocument/2006/relationships/image" Target="../media/image738.png"/><Relationship Id="rId5" Type="http://schemas.openxmlformats.org/officeDocument/2006/relationships/image" Target="../media/image739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743.png"/><Relationship Id="rId10" Type="http://schemas.openxmlformats.org/officeDocument/2006/relationships/image" Target="../media/image744.png"/><Relationship Id="rId11" Type="http://schemas.openxmlformats.org/officeDocument/2006/relationships/image" Target="../media/image745.png"/><Relationship Id="rId12" Type="http://schemas.openxmlformats.org/officeDocument/2006/relationships/image" Target="../media/image746.png"/><Relationship Id="rId13" Type="http://schemas.openxmlformats.org/officeDocument/2006/relationships/image" Target="../media/image747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8.png"/><Relationship Id="rId3" Type="http://schemas.openxmlformats.org/officeDocument/2006/relationships/image" Target="../media/image749.png"/><Relationship Id="rId4" Type="http://schemas.openxmlformats.org/officeDocument/2006/relationships/image" Target="../media/image750.png"/><Relationship Id="rId5" Type="http://schemas.openxmlformats.org/officeDocument/2006/relationships/image" Target="../media/image751.png"/><Relationship Id="rId6" Type="http://schemas.openxmlformats.org/officeDocument/2006/relationships/image" Target="../media/image752.png"/><Relationship Id="rId7" Type="http://schemas.openxmlformats.org/officeDocument/2006/relationships/image" Target="../media/image753.png"/><Relationship Id="rId8" Type="http://schemas.openxmlformats.org/officeDocument/2006/relationships/image" Target="../media/image754.png"/><Relationship Id="rId9" Type="http://schemas.openxmlformats.org/officeDocument/2006/relationships/image" Target="../media/image755.png"/><Relationship Id="rId10" Type="http://schemas.openxmlformats.org/officeDocument/2006/relationships/image" Target="../media/image756.png"/><Relationship Id="rId11" Type="http://schemas.openxmlformats.org/officeDocument/2006/relationships/image" Target="../media/image757.png"/><Relationship Id="rId12" Type="http://schemas.openxmlformats.org/officeDocument/2006/relationships/image" Target="../media/image758.png"/><Relationship Id="rId13" Type="http://schemas.openxmlformats.org/officeDocument/2006/relationships/image" Target="../media/image759.png"/><Relationship Id="rId14" Type="http://schemas.openxmlformats.org/officeDocument/2006/relationships/image" Target="../media/image760.png"/><Relationship Id="rId15" Type="http://schemas.openxmlformats.org/officeDocument/2006/relationships/image" Target="../media/image761.png"/><Relationship Id="rId16" Type="http://schemas.openxmlformats.org/officeDocument/2006/relationships/image" Target="../media/image762.png"/><Relationship Id="rId17" Type="http://schemas.openxmlformats.org/officeDocument/2006/relationships/image" Target="../media/image763.png"/><Relationship Id="rId18" Type="http://schemas.openxmlformats.org/officeDocument/2006/relationships/image" Target="../media/image764.png"/><Relationship Id="rId19" Type="http://schemas.openxmlformats.org/officeDocument/2006/relationships/image" Target="../media/image765.png"/><Relationship Id="rId20" Type="http://schemas.openxmlformats.org/officeDocument/2006/relationships/image" Target="../media/image766.png"/><Relationship Id="rId21" Type="http://schemas.openxmlformats.org/officeDocument/2006/relationships/image" Target="../media/image767.png"/><Relationship Id="rId22" Type="http://schemas.openxmlformats.org/officeDocument/2006/relationships/image" Target="../media/image768.png"/><Relationship Id="rId23" Type="http://schemas.openxmlformats.org/officeDocument/2006/relationships/image" Target="../media/image769.png"/><Relationship Id="rId24" Type="http://schemas.openxmlformats.org/officeDocument/2006/relationships/image" Target="../media/image770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1.png"/><Relationship Id="rId3" Type="http://schemas.openxmlformats.org/officeDocument/2006/relationships/image" Target="../media/image772.png"/><Relationship Id="rId4" Type="http://schemas.openxmlformats.org/officeDocument/2006/relationships/image" Target="../media/image773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Relationship Id="rId9" Type="http://schemas.openxmlformats.org/officeDocument/2006/relationships/image" Target="../media/image778.png"/><Relationship Id="rId10" Type="http://schemas.openxmlformats.org/officeDocument/2006/relationships/image" Target="../media/image779.png"/><Relationship Id="rId11" Type="http://schemas.openxmlformats.org/officeDocument/2006/relationships/image" Target="../media/image780.png"/><Relationship Id="rId12" Type="http://schemas.openxmlformats.org/officeDocument/2006/relationships/image" Target="../media/image781.png"/><Relationship Id="rId13" Type="http://schemas.openxmlformats.org/officeDocument/2006/relationships/image" Target="../media/image782.png"/><Relationship Id="rId14" Type="http://schemas.openxmlformats.org/officeDocument/2006/relationships/image" Target="../media/image783.png"/><Relationship Id="rId15" Type="http://schemas.openxmlformats.org/officeDocument/2006/relationships/image" Target="../media/image784.png"/><Relationship Id="rId16" Type="http://schemas.openxmlformats.org/officeDocument/2006/relationships/image" Target="../media/image785.png"/><Relationship Id="rId17" Type="http://schemas.openxmlformats.org/officeDocument/2006/relationships/image" Target="../media/image786.png"/><Relationship Id="rId18" Type="http://schemas.openxmlformats.org/officeDocument/2006/relationships/image" Target="../media/image787.png"/><Relationship Id="rId19" Type="http://schemas.openxmlformats.org/officeDocument/2006/relationships/image" Target="../media/image78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Relationship Id="rId9" Type="http://schemas.openxmlformats.org/officeDocument/2006/relationships/image" Target="../media/image796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Relationship Id="rId31" Type="http://schemas.openxmlformats.org/officeDocument/2006/relationships/image" Target="../media/image164.png"/><Relationship Id="rId32" Type="http://schemas.openxmlformats.org/officeDocument/2006/relationships/image" Target="../media/image165.png"/><Relationship Id="rId33" Type="http://schemas.openxmlformats.org/officeDocument/2006/relationships/image" Target="../media/image166.png"/><Relationship Id="rId34" Type="http://schemas.openxmlformats.org/officeDocument/2006/relationships/image" Target="../media/image167.png"/><Relationship Id="rId35" Type="http://schemas.openxmlformats.org/officeDocument/2006/relationships/image" Target="../media/image168.png"/><Relationship Id="rId36" Type="http://schemas.openxmlformats.org/officeDocument/2006/relationships/image" Target="../media/image169.png"/><Relationship Id="rId37" Type="http://schemas.openxmlformats.org/officeDocument/2006/relationships/image" Target="../media/image170.png"/><Relationship Id="rId38" Type="http://schemas.openxmlformats.org/officeDocument/2006/relationships/image" Target="../media/image171.png"/><Relationship Id="rId39" Type="http://schemas.openxmlformats.org/officeDocument/2006/relationships/image" Target="../media/image172.png"/><Relationship Id="rId40" Type="http://schemas.openxmlformats.org/officeDocument/2006/relationships/image" Target="../media/image173.png"/><Relationship Id="rId41" Type="http://schemas.openxmlformats.org/officeDocument/2006/relationships/image" Target="../media/image1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07483"/>
            <a:chOff x="0" y="0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5252245"/>
            <a:ext cx="4858858" cy="4146395"/>
            <a:chOff x="745034" y="5252245"/>
            <a:chExt cx="4858858" cy="4146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5252245"/>
              <a:ext cx="4858858" cy="4146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034" y="709660"/>
            <a:ext cx="16615720" cy="8721633"/>
            <a:chOff x="745034" y="709660"/>
            <a:chExt cx="16615720" cy="8721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34" y="709660"/>
              <a:ext cx="16615720" cy="8721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951" y="2178640"/>
            <a:ext cx="14248696" cy="13763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8361" y="7786068"/>
            <a:ext cx="2807471" cy="1356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92178" y="907755"/>
            <a:ext cx="3098349" cy="396003"/>
            <a:chOff x="13792178" y="907755"/>
            <a:chExt cx="3098349" cy="3960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92178" y="948183"/>
              <a:ext cx="502289" cy="355576"/>
              <a:chOff x="13792178" y="948183"/>
              <a:chExt cx="502289" cy="3555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92178" y="948183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2615" y="865851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65490" y="2289724"/>
            <a:ext cx="1407778" cy="1215070"/>
            <a:chOff x="15065490" y="2289724"/>
            <a:chExt cx="1407778" cy="12150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65490" y="2289724"/>
              <a:ext cx="1407778" cy="12150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09509" y="2777053"/>
            <a:ext cx="16006025" cy="56423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6890" y="7155435"/>
            <a:ext cx="7921208" cy="8038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0860" y="2131461"/>
            <a:ext cx="17617339" cy="7594595"/>
            <a:chOff x="340860" y="2131461"/>
            <a:chExt cx="17617339" cy="75945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860" y="2131461"/>
              <a:ext cx="17617339" cy="75945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0609" y="121101"/>
            <a:ext cx="13742375" cy="30366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8519" y="2383833"/>
            <a:ext cx="3098337" cy="396006"/>
            <a:chOff x="14618519" y="2383833"/>
            <a:chExt cx="3098337" cy="3960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8519" y="2424264"/>
              <a:ext cx="502289" cy="355576"/>
              <a:chOff x="14618519" y="2424264"/>
              <a:chExt cx="502289" cy="3555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18519" y="242426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8944" y="2341929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188" y="2131461"/>
            <a:ext cx="17617339" cy="7554606"/>
            <a:chOff x="334188" y="2131461"/>
            <a:chExt cx="17617339" cy="75546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188" y="2131461"/>
              <a:ext cx="17617339" cy="7554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3988" y="3406279"/>
            <a:ext cx="2687851" cy="5851619"/>
            <a:chOff x="3323988" y="3406279"/>
            <a:chExt cx="2687851" cy="5851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3988" y="3406279"/>
              <a:ext cx="2687851" cy="5851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1242" y="4365529"/>
            <a:ext cx="2037114" cy="724351"/>
            <a:chOff x="3641242" y="4365529"/>
            <a:chExt cx="2037114" cy="7243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242" y="4365529"/>
              <a:ext cx="2037114" cy="7243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87155" y="5519612"/>
            <a:ext cx="1199101" cy="1318012"/>
            <a:chOff x="4087155" y="5519612"/>
            <a:chExt cx="1199101" cy="13180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7155" y="5519612"/>
              <a:ext cx="1199101" cy="13180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0328" y="3601804"/>
            <a:ext cx="1904524" cy="5761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14714" y="3406279"/>
            <a:ext cx="2687851" cy="5851619"/>
            <a:chOff x="6314714" y="3406279"/>
            <a:chExt cx="2687851" cy="5851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4714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1054" y="3601803"/>
            <a:ext cx="2190829" cy="5761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23795" y="3406279"/>
            <a:ext cx="2687851" cy="5851619"/>
            <a:chOff x="9323795" y="3406279"/>
            <a:chExt cx="2687851" cy="5851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379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0116" y="3586069"/>
            <a:ext cx="1683372" cy="6608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74199" y="4365529"/>
            <a:ext cx="987044" cy="883749"/>
            <a:chOff x="10174199" y="4365529"/>
            <a:chExt cx="987044" cy="8837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4199" y="4365529"/>
              <a:ext cx="987044" cy="8837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74199" y="5928759"/>
            <a:ext cx="1057869" cy="841487"/>
            <a:chOff x="10174199" y="5928759"/>
            <a:chExt cx="1057869" cy="8414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4199" y="5928759"/>
              <a:ext cx="1057869" cy="8414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75393" y="6107820"/>
            <a:ext cx="1048917" cy="1256485"/>
            <a:chOff x="7175393" y="6107820"/>
            <a:chExt cx="1048917" cy="12564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75393" y="6107820"/>
              <a:ext cx="1048917" cy="12564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50563" y="4365529"/>
            <a:ext cx="2242218" cy="1154083"/>
            <a:chOff x="6550563" y="4365529"/>
            <a:chExt cx="2242218" cy="11540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0563" y="4365529"/>
              <a:ext cx="2242218" cy="11540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73875" y="3406279"/>
            <a:ext cx="2687851" cy="5851619"/>
            <a:chOff x="12273875" y="3406279"/>
            <a:chExt cx="2687851" cy="58516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387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40195" y="3586069"/>
            <a:ext cx="2378591" cy="6608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038107" y="4212740"/>
            <a:ext cx="1189327" cy="1189327"/>
            <a:chOff x="13038107" y="4212740"/>
            <a:chExt cx="1189327" cy="118932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38107" y="4212740"/>
              <a:ext cx="1189327" cy="11893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68592" y="5603867"/>
            <a:ext cx="1528357" cy="1528357"/>
            <a:chOff x="12868592" y="5603867"/>
            <a:chExt cx="1528357" cy="15283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68592" y="5603867"/>
              <a:ext cx="1528357" cy="15283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959871" y="7246091"/>
            <a:ext cx="1315860" cy="1315860"/>
            <a:chOff x="12959871" y="7246091"/>
            <a:chExt cx="1315860" cy="13158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59871" y="7246091"/>
              <a:ext cx="1315860" cy="13158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78953" y="7198863"/>
            <a:ext cx="1205511" cy="1205511"/>
            <a:chOff x="4078953" y="7198863"/>
            <a:chExt cx="1205511" cy="12055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78953" y="7198863"/>
              <a:ext cx="1205511" cy="12055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09754" y="7364304"/>
            <a:ext cx="987044" cy="987044"/>
            <a:chOff x="10209754" y="7364304"/>
            <a:chExt cx="987044" cy="98704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9754" y="7364304"/>
              <a:ext cx="987044" cy="987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412079"/>
            <a:ext cx="16536961" cy="7091322"/>
            <a:chOff x="874376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0"/>
            <a:ext cx="18463425" cy="30652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557" y="3210523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3002" y="3378905"/>
            <a:ext cx="4672539" cy="1032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453" y="4140499"/>
            <a:ext cx="2546494" cy="17091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7453" y="5159100"/>
            <a:ext cx="2546494" cy="17091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7749" y="6107376"/>
            <a:ext cx="2565542" cy="17091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6420" y="7123695"/>
            <a:ext cx="2546494" cy="17091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2050" y="4347074"/>
            <a:ext cx="5796130" cy="11324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50478" y="5312550"/>
            <a:ext cx="12704368" cy="11324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0478" y="6319150"/>
            <a:ext cx="1850816" cy="993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40954" y="7286083"/>
            <a:ext cx="7364339" cy="11324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58973" y="8305274"/>
            <a:ext cx="5796130" cy="11324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7455" y="8055550"/>
            <a:ext cx="2546494" cy="1709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532970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708"/>
            <a:ext cx="3030459" cy="1206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19594"/>
            <a:ext cx="16725033" cy="6379435"/>
            <a:chOff x="780341" y="2119594"/>
            <a:chExt cx="16725033" cy="6379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19594"/>
              <a:ext cx="16725033" cy="6379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4726" y="8434488"/>
            <a:ext cx="4311240" cy="12203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532970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73897"/>
            <a:ext cx="3403116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34488"/>
            <a:ext cx="4310964" cy="12203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0637" y="2027880"/>
            <a:ext cx="16744713" cy="6519415"/>
            <a:chOff x="760637" y="2027880"/>
            <a:chExt cx="16744713" cy="65194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637" y="2027880"/>
              <a:ext cx="16744713" cy="6519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14278"/>
            <a:ext cx="15330579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3459278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20745" cy="12122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08" y="2015933"/>
            <a:ext cx="8550859" cy="6512386"/>
            <a:chOff x="647008" y="2015933"/>
            <a:chExt cx="8550859" cy="6512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008" y="2015933"/>
              <a:ext cx="8550859" cy="6512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97866" y="2015933"/>
            <a:ext cx="8317903" cy="6512386"/>
            <a:chOff x="9197866" y="2015933"/>
            <a:chExt cx="8317903" cy="65123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7866" y="2015933"/>
              <a:ext cx="8317903" cy="6512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80322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2559526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20736" cy="1212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021018"/>
            <a:ext cx="16725009" cy="6343969"/>
            <a:chOff x="780341" y="2021018"/>
            <a:chExt cx="16725009" cy="6343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2021018"/>
              <a:ext cx="16725009" cy="634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80322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2004355" cy="1206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20736" cy="12122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1998175"/>
            <a:ext cx="16725009" cy="6500844"/>
            <a:chOff x="780341" y="1998175"/>
            <a:chExt cx="16725009" cy="65008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1998175"/>
              <a:ext cx="16725009" cy="6500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80322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495" y="6086275"/>
            <a:ext cx="1558040" cy="6428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365375"/>
            <a:ext cx="10658799" cy="3777221"/>
            <a:chOff x="780341" y="2365375"/>
            <a:chExt cx="10658799" cy="37772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365375"/>
              <a:ext cx="10658799" cy="3777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644931" cy="20666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0345" y="7210566"/>
            <a:ext cx="4403117" cy="7535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66667" y="3415534"/>
            <a:ext cx="10748685" cy="3860878"/>
            <a:chOff x="3766667" y="3415534"/>
            <a:chExt cx="10748685" cy="3860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6667" y="3415534"/>
              <a:ext cx="10748685" cy="3860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041065" cy="2177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1662" y="1957905"/>
            <a:ext cx="16162391" cy="8042082"/>
            <a:chOff x="1061662" y="1957905"/>
            <a:chExt cx="16162391" cy="80420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662" y="1957905"/>
              <a:ext cx="16162391" cy="8042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26" y="1330018"/>
            <a:ext cx="8004144" cy="25174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7143" y="781769"/>
            <a:ext cx="9690858" cy="8721633"/>
            <a:chOff x="7657143" y="781769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143" y="781769"/>
              <a:ext cx="9690858" cy="8721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5474" y="1529513"/>
            <a:ext cx="1915707" cy="1708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8626" y="1733294"/>
            <a:ext cx="3931606" cy="1132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2624" y="1024057"/>
            <a:ext cx="3098337" cy="396003"/>
            <a:chOff x="13922624" y="1024057"/>
            <a:chExt cx="3098337" cy="3960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2624" y="1064484"/>
              <a:ext cx="502289" cy="355576"/>
              <a:chOff x="13922624" y="1064484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22624" y="106448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3049" y="982153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691" y="3058498"/>
            <a:ext cx="4767003" cy="597224"/>
            <a:chOff x="1567691" y="3058498"/>
            <a:chExt cx="4767003" cy="597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691" y="3058498"/>
              <a:ext cx="4767003" cy="5972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9985" y="3029318"/>
            <a:ext cx="3413840" cy="713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7579" y="5582765"/>
            <a:ext cx="5897115" cy="4702949"/>
            <a:chOff x="437579" y="5582765"/>
            <a:chExt cx="5897115" cy="4702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468573" y="3331193"/>
              <a:ext cx="11794230" cy="940589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579" y="5582765"/>
              <a:ext cx="5897115" cy="47029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89406" y="2573722"/>
            <a:ext cx="2105334" cy="17091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28626" y="2777608"/>
            <a:ext cx="7869615" cy="10415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89406" y="3702958"/>
            <a:ext cx="2105334" cy="17092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15262" y="3871445"/>
            <a:ext cx="5211948" cy="10320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96155" y="4883712"/>
            <a:ext cx="2124381" cy="17091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35376" y="5087600"/>
            <a:ext cx="7143063" cy="103204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95369" y="5998026"/>
            <a:ext cx="2105334" cy="17091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34570" y="6201913"/>
            <a:ext cx="6414739" cy="102252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95369" y="7150825"/>
            <a:ext cx="2105335" cy="17091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34571" y="7354712"/>
            <a:ext cx="5424453" cy="19416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758484" cy="20761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960" y="6768145"/>
            <a:ext cx="16000888" cy="404647"/>
            <a:chOff x="905960" y="6768145"/>
            <a:chExt cx="16000888" cy="4046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960" y="6768145"/>
              <a:ext cx="16000888" cy="4046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9634" y="7116465"/>
            <a:ext cx="5174059" cy="7535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0828" y="3692720"/>
            <a:ext cx="15957721" cy="504080"/>
            <a:chOff x="450828" y="3692720"/>
            <a:chExt cx="15957721" cy="5040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828" y="3692720"/>
              <a:ext cx="15957721" cy="5040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634" y="6122437"/>
            <a:ext cx="9124964" cy="6122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5960" y="7952535"/>
            <a:ext cx="16001307" cy="340626"/>
            <a:chOff x="905960" y="7952535"/>
            <a:chExt cx="16001307" cy="3406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960" y="7952535"/>
              <a:ext cx="16001307" cy="3406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634" y="8251332"/>
            <a:ext cx="4825783" cy="7535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9638" y="2989878"/>
            <a:ext cx="9124964" cy="6122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116" y="4199592"/>
            <a:ext cx="2512974" cy="12067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3451687" cy="2066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79539" y="2532931"/>
            <a:ext cx="7726637" cy="7018177"/>
            <a:chOff x="5279539" y="2532931"/>
            <a:chExt cx="7726637" cy="70181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9539" y="2532931"/>
              <a:ext cx="7726637" cy="7018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057839" cy="21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24979" y="2167978"/>
            <a:ext cx="10835756" cy="7627473"/>
            <a:chOff x="3724979" y="2167978"/>
            <a:chExt cx="10835756" cy="7627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4979" y="2167978"/>
              <a:ext cx="10835756" cy="76274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3954" y="5237553"/>
            <a:ext cx="9762944" cy="21779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5078" y="1944330"/>
            <a:ext cx="6290225" cy="8124873"/>
            <a:chOff x="1575078" y="1944330"/>
            <a:chExt cx="6290225" cy="8124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078" y="1944330"/>
              <a:ext cx="6290225" cy="8124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4755" y="1698483"/>
            <a:ext cx="13200220" cy="21779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6211" y="3069901"/>
            <a:ext cx="13433293" cy="6429209"/>
            <a:chOff x="2426211" y="3069901"/>
            <a:chExt cx="13433293" cy="64292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6211" y="3069901"/>
              <a:ext cx="13433293" cy="6429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4755" y="1698486"/>
            <a:ext cx="12851849" cy="21779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07877" y="3010791"/>
            <a:ext cx="10269960" cy="6917525"/>
            <a:chOff x="4007877" y="3010791"/>
            <a:chExt cx="10269960" cy="69175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7877" y="3010791"/>
              <a:ext cx="10269960" cy="6917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204144" cy="2047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4755" y="2430121"/>
            <a:ext cx="14239019" cy="21779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9088" y="3934873"/>
            <a:ext cx="16187537" cy="5754241"/>
            <a:chOff x="1049088" y="3934873"/>
            <a:chExt cx="16187537" cy="57542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088" y="3934873"/>
              <a:ext cx="16187537" cy="5754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50299" y="1823547"/>
            <a:ext cx="8385116" cy="7567567"/>
            <a:chOff x="4950299" y="1823547"/>
            <a:chExt cx="8385116" cy="75675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0299" y="1823547"/>
              <a:ext cx="8385116" cy="7567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166" y="2133675"/>
            <a:ext cx="16681383" cy="2239033"/>
            <a:chOff x="802166" y="2133675"/>
            <a:chExt cx="16681383" cy="2239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166" y="2133675"/>
              <a:ext cx="16681383" cy="2239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864" y="4372708"/>
            <a:ext cx="16681383" cy="2778277"/>
            <a:chOff x="814864" y="4372708"/>
            <a:chExt cx="16681383" cy="27782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864" y="4372708"/>
              <a:ext cx="16681383" cy="2778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2166" y="7150985"/>
            <a:ext cx="16681383" cy="1834952"/>
            <a:chOff x="802166" y="7150985"/>
            <a:chExt cx="16681383" cy="1834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166" y="7150985"/>
              <a:ext cx="16681383" cy="1834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9524" y="2109000"/>
            <a:ext cx="13497526" cy="3635896"/>
            <a:chOff x="2409524" y="2109000"/>
            <a:chExt cx="13497526" cy="36358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9524" y="2109000"/>
              <a:ext cx="13497526" cy="3635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9524" y="7980432"/>
            <a:ext cx="13497526" cy="1875654"/>
            <a:chOff x="2409524" y="7980432"/>
            <a:chExt cx="13497526" cy="1875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9524" y="7980432"/>
              <a:ext cx="13497526" cy="1875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9524" y="5744896"/>
            <a:ext cx="13457926" cy="2235536"/>
            <a:chOff x="2409524" y="5744896"/>
            <a:chExt cx="13457926" cy="22355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9524" y="5744896"/>
              <a:ext cx="13457926" cy="2235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204334"/>
            <a:ext cx="17799541" cy="9081381"/>
            <a:chOff x="243087" y="1204334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204334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7266" y="2221620"/>
            <a:ext cx="4023993" cy="651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8471" y="2944171"/>
            <a:ext cx="17328773" cy="2231123"/>
            <a:chOff x="478471" y="2944171"/>
            <a:chExt cx="17328773" cy="2231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471" y="2944171"/>
              <a:ext cx="17328773" cy="22311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7266" y="5688702"/>
            <a:ext cx="4023993" cy="6122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6190" y="6273322"/>
            <a:ext cx="17328773" cy="3263005"/>
            <a:chOff x="476190" y="6273322"/>
            <a:chExt cx="17328773" cy="32630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190" y="6273322"/>
              <a:ext cx="17328773" cy="326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0"/>
            <a:ext cx="11683920" cy="30271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1702" y="3506864"/>
            <a:ext cx="2378773" cy="19341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8656" y="3710646"/>
            <a:ext cx="5211949" cy="1032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626" y="4846312"/>
            <a:ext cx="2394952" cy="19346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8656" y="5050199"/>
            <a:ext cx="5719177" cy="11324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626" y="6166026"/>
            <a:ext cx="2394952" cy="19346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8656" y="6310284"/>
            <a:ext cx="4493291" cy="10225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5626" y="7505579"/>
            <a:ext cx="2394952" cy="19346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8656" y="7709465"/>
            <a:ext cx="5211949" cy="11324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7266" y="2004652"/>
            <a:ext cx="4023993" cy="6122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1214" y="6848710"/>
            <a:ext cx="15803287" cy="2625131"/>
            <a:chOff x="1241214" y="6848710"/>
            <a:chExt cx="15803287" cy="2625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214" y="6848710"/>
              <a:ext cx="15803287" cy="26251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0374" y="2786316"/>
            <a:ext cx="15784127" cy="2660013"/>
            <a:chOff x="1260374" y="2786316"/>
            <a:chExt cx="15784127" cy="26600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374" y="2786316"/>
              <a:ext cx="15784127" cy="2660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5439" y="5533463"/>
            <a:ext cx="914837" cy="740571"/>
            <a:chOff x="8685439" y="5533463"/>
            <a:chExt cx="914837" cy="740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685439" y="5533463"/>
              <a:ext cx="914837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509049" cy="21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87266" y="2004652"/>
            <a:ext cx="4023993" cy="6122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85439" y="5533463"/>
            <a:ext cx="914837" cy="740571"/>
            <a:chOff x="8685439" y="5533463"/>
            <a:chExt cx="914837" cy="740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685439" y="5533463"/>
              <a:ext cx="914837" cy="740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0571" y="6989933"/>
            <a:ext cx="15684571" cy="2179571"/>
            <a:chOff x="1300571" y="6989933"/>
            <a:chExt cx="15684571" cy="2179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571" y="6989933"/>
              <a:ext cx="15684571" cy="2179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9053" y="2831760"/>
            <a:ext cx="15607609" cy="2389915"/>
            <a:chOff x="1339053" y="2831760"/>
            <a:chExt cx="15607609" cy="2389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053" y="2831760"/>
              <a:ext cx="15607609" cy="238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170144" cy="20285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327" y="2083822"/>
            <a:ext cx="15939060" cy="7934319"/>
            <a:chOff x="1173327" y="2083822"/>
            <a:chExt cx="15939060" cy="7934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327" y="2083822"/>
              <a:ext cx="15939060" cy="7934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611" y="5351173"/>
            <a:ext cx="4727093" cy="4461635"/>
            <a:chOff x="492611" y="5351173"/>
            <a:chExt cx="4727093" cy="44616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611" y="5351173"/>
              <a:ext cx="4727093" cy="4461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2391" y="7010562"/>
            <a:ext cx="4727093" cy="3033286"/>
            <a:chOff x="1902391" y="7010562"/>
            <a:chExt cx="4727093" cy="3033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2391" y="7010562"/>
              <a:ext cx="4727093" cy="3033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5089" y="6763059"/>
            <a:ext cx="4381697" cy="1913725"/>
            <a:chOff x="2075089" y="6763059"/>
            <a:chExt cx="4381697" cy="1913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5089" y="6763059"/>
              <a:ext cx="4381697" cy="1913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672363" cy="20666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76518" y="2006407"/>
            <a:ext cx="12132677" cy="7935844"/>
            <a:chOff x="3076518" y="2006407"/>
            <a:chExt cx="12132677" cy="79358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6518" y="2006407"/>
              <a:ext cx="12132677" cy="7935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412079"/>
            <a:ext cx="16536961" cy="7091322"/>
            <a:chOff x="874376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0"/>
            <a:ext cx="13235235" cy="3036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7148" y="3851253"/>
            <a:ext cx="5227910" cy="1212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159" y="4798093"/>
            <a:ext cx="2701058" cy="17085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77332" y="4977732"/>
            <a:ext cx="7076482" cy="10320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914858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434059"/>
            <a:ext cx="5946250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8" y="3554315"/>
            <a:ext cx="6184100" cy="53178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524582" cy="2057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979450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025648" cy="17103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341582" cy="2057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517860" cy="10491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184781" cy="31723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522525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7213203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02781" cy="353886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872954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158707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76115" cy="2796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27844" cy="3036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4145" y="4074042"/>
            <a:ext cx="6171429" cy="4003850"/>
            <a:chOff x="10414145" y="4074042"/>
            <a:chExt cx="6171429" cy="4003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4145" y="4074042"/>
              <a:ext cx="6171429" cy="40038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7004" y="8001047"/>
            <a:ext cx="4706080" cy="679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5160" y="4703335"/>
            <a:ext cx="3621397" cy="2964599"/>
            <a:chOff x="2975160" y="4703335"/>
            <a:chExt cx="3621397" cy="29645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5160" y="4703335"/>
              <a:ext cx="3621397" cy="29645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47843" y="5799432"/>
            <a:ext cx="2453202" cy="1341209"/>
            <a:chOff x="7447843" y="5799432"/>
            <a:chExt cx="2453202" cy="1341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7843" y="5799432"/>
              <a:ext cx="2453202" cy="13412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2999" y="7591093"/>
            <a:ext cx="4296679" cy="6696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067087" cy="2062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6041412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110172" cy="24341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835982" cy="2062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759146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37067" cy="35388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129649" cy="20818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242365" cy="9536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52305" cy="390075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601763" cy="20818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6327774" cy="10472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70877" cy="207227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4438287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6206469" cy="9727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43734" cy="24341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611516" cy="2076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596564" cy="9727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76115" cy="31769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771620" cy="2057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979450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52305" cy="31769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3487877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3329" y="2469432"/>
            <a:ext cx="7596580" cy="7179027"/>
            <a:chOff x="9693329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3329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5517917" cy="1038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62781" cy="275796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303239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632450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262781" cy="20722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776" y="1066640"/>
            <a:ext cx="17799541" cy="9081381"/>
            <a:chOff x="221776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776" y="1066640"/>
              <a:ext cx="17799541" cy="9081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8524" y="-304755"/>
            <a:ext cx="12350858" cy="204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83" y="2518055"/>
            <a:ext cx="8289335" cy="6797917"/>
            <a:chOff x="718583" y="2518055"/>
            <a:chExt cx="8289335" cy="6797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583" y="2518055"/>
              <a:ext cx="8289335" cy="6797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8095" y="2469432"/>
            <a:ext cx="7596580" cy="7179027"/>
            <a:chOff x="9598095" y="2469432"/>
            <a:chExt cx="7596580" cy="7179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095" y="2469432"/>
              <a:ext cx="7596580" cy="71790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7430" y="2376916"/>
            <a:ext cx="4670545" cy="9441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669" y="3554317"/>
            <a:ext cx="6352305" cy="2434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27844" cy="3036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671" y="8214684"/>
            <a:ext cx="4288424" cy="6237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9766" y="3984462"/>
            <a:ext cx="1197945" cy="4106008"/>
            <a:chOff x="2389766" y="3984462"/>
            <a:chExt cx="1197945" cy="4106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9766" y="3984462"/>
              <a:ext cx="1197945" cy="4106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1593" y="4162918"/>
            <a:ext cx="2630285" cy="4104359"/>
            <a:chOff x="13861593" y="4162918"/>
            <a:chExt cx="2630285" cy="41043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1593" y="4162918"/>
              <a:ext cx="2630285" cy="41043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69107" y="8214684"/>
            <a:ext cx="2439157" cy="6237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6630" y="7915683"/>
            <a:ext cx="3953681" cy="6237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2592" y="5515813"/>
            <a:ext cx="825159" cy="1835008"/>
            <a:chOff x="4952592" y="5515813"/>
            <a:chExt cx="825159" cy="1835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640000">
              <a:off x="4952592" y="5515813"/>
              <a:ext cx="825159" cy="1835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2908" y="5297593"/>
            <a:ext cx="825159" cy="1835008"/>
            <a:chOff x="12102908" y="5297593"/>
            <a:chExt cx="825159" cy="1835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840000">
              <a:off x="12102908" y="5297593"/>
              <a:ext cx="825159" cy="1835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6522" y="3984462"/>
            <a:ext cx="3852670" cy="3997582"/>
            <a:chOff x="7216522" y="3984462"/>
            <a:chExt cx="3852670" cy="3997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6522" y="3984462"/>
              <a:ext cx="3852670" cy="3997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31127"/>
            <a:ext cx="16536961" cy="7091322"/>
            <a:chOff x="878005" y="2431127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31127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0"/>
            <a:ext cx="17750502" cy="3036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209" y="3157085"/>
            <a:ext cx="2236385" cy="1567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1845" y="3311134"/>
            <a:ext cx="7804405" cy="10333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209" y="3990062"/>
            <a:ext cx="2474480" cy="1567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1849" y="4144111"/>
            <a:ext cx="8017767" cy="9427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6209" y="4823030"/>
            <a:ext cx="2474480" cy="15679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11849" y="4977080"/>
            <a:ext cx="8017919" cy="9427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6209" y="5656007"/>
            <a:ext cx="2484004" cy="15679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1849" y="5810057"/>
            <a:ext cx="8017919" cy="9427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209" y="6488984"/>
            <a:ext cx="2474480" cy="1567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11849" y="6643034"/>
            <a:ext cx="8017919" cy="9427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6209" y="7321952"/>
            <a:ext cx="2474480" cy="15679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11849" y="7476002"/>
            <a:ext cx="8017919" cy="9427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6209" y="8154929"/>
            <a:ext cx="2417337" cy="15679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11849" y="8308979"/>
            <a:ext cx="7960034" cy="102294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264065" cy="2177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937599" cy="11866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737" cy="6347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851" cy="634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56512" y="5497211"/>
            <a:ext cx="8274944" cy="2578912"/>
            <a:chOff x="9356512" y="5497211"/>
            <a:chExt cx="8274944" cy="25789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6512" y="5497211"/>
              <a:ext cx="8274944" cy="25789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157340" cy="6162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3602683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4063521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10370" cy="20666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937599" cy="11866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737" cy="6347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851" cy="634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48921" y="5817519"/>
            <a:ext cx="8382535" cy="2118551"/>
            <a:chOff x="9248921" y="5817519"/>
            <a:chExt cx="8382535" cy="21185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8921" y="5817519"/>
              <a:ext cx="8382535" cy="21185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705064" cy="6909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4285111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3920578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772532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36808" y="5792605"/>
            <a:ext cx="8353670" cy="2128969"/>
            <a:chOff x="9336808" y="5792605"/>
            <a:chExt cx="8353670" cy="21289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6808" y="5792605"/>
              <a:ext cx="8353670" cy="212896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369473" cy="6162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6310902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5734235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7077465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21675" y="5785455"/>
            <a:ext cx="8409782" cy="2143270"/>
            <a:chOff x="9221675" y="5785455"/>
            <a:chExt cx="8409782" cy="21432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1675" y="5785455"/>
              <a:ext cx="8409782" cy="21432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4823759" cy="62575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09767"/>
            <a:ext cx="5379235" cy="6162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4543759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580723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34687" y="5793465"/>
            <a:ext cx="8472223" cy="2146296"/>
            <a:chOff x="9234687" y="5793465"/>
            <a:chExt cx="8472223" cy="21462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4687" y="5793465"/>
              <a:ext cx="8472223" cy="21462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5014473" cy="6162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47863"/>
            <a:ext cx="4437806" cy="61622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81929" y="5862596"/>
            <a:ext cx="4649949" cy="61622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409646" cy="20818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706989" cy="1176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0000" y="5779063"/>
            <a:ext cx="8521055" cy="2156054"/>
            <a:chOff x="9200000" y="5779063"/>
            <a:chExt cx="8521055" cy="21560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0000" y="5779063"/>
              <a:ext cx="8521055" cy="21560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4567310"/>
            <a:ext cx="4063521" cy="6162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247863"/>
            <a:ext cx="4179235" cy="616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4920" cy="456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6369636" cy="21942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4537" y="2190778"/>
            <a:ext cx="8756920" cy="1293725"/>
            <a:chOff x="8874537" y="2190778"/>
            <a:chExt cx="8756920" cy="1293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4537" y="2190778"/>
              <a:ext cx="8756920" cy="1293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674" y="2281436"/>
            <a:ext cx="6140294" cy="11763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0492" y="3864239"/>
            <a:ext cx="7764045" cy="5985700"/>
            <a:chOff x="1110492" y="3864239"/>
            <a:chExt cx="7764045" cy="5985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492" y="3864239"/>
              <a:ext cx="7764045" cy="5985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769" y="3146825"/>
            <a:ext cx="546470" cy="1434829"/>
            <a:chOff x="1178769" y="3146825"/>
            <a:chExt cx="546470" cy="1434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1178769" y="3146825"/>
              <a:ext cx="546470" cy="1434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0799" y="4571437"/>
            <a:ext cx="3950623" cy="6190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3468" y="3883288"/>
            <a:ext cx="2992566" cy="61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6667" y="5142857"/>
            <a:ext cx="8826150" cy="3287619"/>
            <a:chOff x="9066667" y="5142857"/>
            <a:chExt cx="8826150" cy="328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6667" y="5142857"/>
              <a:ext cx="8826150" cy="32876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81929" y="4567310"/>
            <a:ext cx="3462445" cy="7072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29" y="5228815"/>
            <a:ext cx="5378997" cy="6162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81929" y="5862596"/>
            <a:ext cx="5475664" cy="6162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35740" y="5790864"/>
            <a:ext cx="8488599" cy="2132452"/>
            <a:chOff x="9235740" y="5790864"/>
            <a:chExt cx="8488599" cy="21324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35740" y="5790864"/>
              <a:ext cx="8488599" cy="2132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392375"/>
            <a:ext cx="16536961" cy="7091322"/>
            <a:chOff x="874376" y="2392375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392375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0"/>
            <a:ext cx="17076968" cy="3011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8656" y="3817703"/>
            <a:ext cx="5789577" cy="1032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46494" cy="17091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7084" y="4783180"/>
            <a:ext cx="3905596" cy="10225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5981"/>
            <a:ext cx="14293060" cy="3020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2238" y="6289066"/>
            <a:ext cx="4874596" cy="11181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0650" y="6358291"/>
            <a:ext cx="5800244" cy="10225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5322" y="7061925"/>
            <a:ext cx="2131634" cy="5168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9871" y="7700062"/>
            <a:ext cx="7317617" cy="5698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9851" y="8097869"/>
            <a:ext cx="7297864" cy="5286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9851" y="8530412"/>
            <a:ext cx="6548874" cy="5465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9871" y="8983766"/>
            <a:ext cx="8264884" cy="5698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36505" y="5013460"/>
            <a:ext cx="991311" cy="1084645"/>
            <a:chOff x="2836505" y="5013460"/>
            <a:chExt cx="991311" cy="10846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6505" y="5013460"/>
              <a:ext cx="991311" cy="10846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7668" y="4938845"/>
            <a:ext cx="1009431" cy="1094425"/>
            <a:chOff x="5657668" y="4938845"/>
            <a:chExt cx="1009431" cy="10944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7668" y="4938845"/>
              <a:ext cx="1009431" cy="10944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7606" y="4916998"/>
            <a:ext cx="1128339" cy="1128339"/>
            <a:chOff x="4197606" y="4916998"/>
            <a:chExt cx="1128339" cy="11283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97606" y="4916998"/>
              <a:ext cx="1128339" cy="1128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4616589"/>
            <a:ext cx="6762562" cy="1851408"/>
            <a:chOff x="9142857" y="4616589"/>
            <a:chExt cx="6762562" cy="1851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4616589"/>
              <a:ext cx="6762562" cy="1851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53625" cy="3027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78087" y="4676393"/>
            <a:ext cx="650298" cy="650603"/>
            <a:chOff x="13178087" y="4676393"/>
            <a:chExt cx="650298" cy="650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8087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7482" y="4676393"/>
            <a:ext cx="650298" cy="650603"/>
            <a:chOff x="4457482" y="4676393"/>
            <a:chExt cx="650298" cy="6506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457482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8087" y="6588484"/>
            <a:ext cx="650298" cy="650603"/>
            <a:chOff x="13178087" y="6588484"/>
            <a:chExt cx="650298" cy="650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8087" y="6588484"/>
              <a:ext cx="650298" cy="650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542" y="5741967"/>
            <a:ext cx="4781761" cy="3761434"/>
            <a:chOff x="921542" y="5741967"/>
            <a:chExt cx="4781761" cy="3761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42" y="5741967"/>
              <a:ext cx="4781761" cy="3761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7482" y="6588637"/>
            <a:ext cx="650298" cy="650603"/>
            <a:chOff x="4457482" y="6588637"/>
            <a:chExt cx="650298" cy="650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7482" y="6588637"/>
              <a:ext cx="650298" cy="6506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8787" y="4715160"/>
            <a:ext cx="8801949" cy="24340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5981"/>
            <a:ext cx="12746013" cy="30105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2561" y="3695238"/>
            <a:ext cx="3730755" cy="1232481"/>
            <a:chOff x="1562561" y="3695238"/>
            <a:chExt cx="3730755" cy="12324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561" y="3695238"/>
              <a:ext cx="3730755" cy="12324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6373" y="3819362"/>
            <a:ext cx="3093526" cy="9301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65189" y="3941193"/>
            <a:ext cx="1507389" cy="740571"/>
            <a:chOff x="5565189" y="3941193"/>
            <a:chExt cx="1507389" cy="740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5189" y="3941193"/>
              <a:ext cx="1507389" cy="74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83552" y="3632714"/>
            <a:ext cx="3730755" cy="1232481"/>
            <a:chOff x="7283552" y="3632714"/>
            <a:chExt cx="3730755" cy="12324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3552" y="3632714"/>
              <a:ext cx="3730755" cy="12324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07361" y="3756840"/>
            <a:ext cx="2811497" cy="9301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51199" y="3632714"/>
            <a:ext cx="3730755" cy="1232481"/>
            <a:chOff x="13151199" y="3632714"/>
            <a:chExt cx="3730755" cy="12324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1199" y="3632714"/>
              <a:ext cx="3730755" cy="12324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75008" y="3756841"/>
            <a:ext cx="3137459" cy="9301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51200" y="5825326"/>
            <a:ext cx="3730755" cy="1232481"/>
            <a:chOff x="13151200" y="5825326"/>
            <a:chExt cx="3730755" cy="12324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51200" y="5825326"/>
              <a:ext cx="3730755" cy="12324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75010" y="5949449"/>
            <a:ext cx="3567354" cy="9431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39045" y="3941193"/>
            <a:ext cx="1507389" cy="740571"/>
            <a:chOff x="11339045" y="3941193"/>
            <a:chExt cx="1507389" cy="740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39045" y="3941193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83235" y="4933333"/>
            <a:ext cx="740571" cy="740571"/>
            <a:chOff x="14783235" y="4933333"/>
            <a:chExt cx="740571" cy="740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4783235" y="4933333"/>
              <a:ext cx="740571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41903" y="5995270"/>
            <a:ext cx="1507389" cy="740571"/>
            <a:chOff x="11441903" y="5995270"/>
            <a:chExt cx="1507389" cy="74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1441903" y="5995270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76191" y="5762144"/>
            <a:ext cx="3730755" cy="1232481"/>
            <a:chOff x="7276191" y="5762144"/>
            <a:chExt cx="3730755" cy="12324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76191" y="5762144"/>
              <a:ext cx="3730755" cy="123248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00002" y="5886268"/>
            <a:ext cx="3451745" cy="94316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565189" y="6079080"/>
            <a:ext cx="1507389" cy="740571"/>
            <a:chOff x="5565189" y="6079080"/>
            <a:chExt cx="1507389" cy="740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5565189" y="6079080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14549" y="7846484"/>
            <a:ext cx="3730755" cy="1232481"/>
            <a:chOff x="7214549" y="7846484"/>
            <a:chExt cx="3730755" cy="123248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4549" y="7846484"/>
              <a:ext cx="3730755" cy="123248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38354" y="7970611"/>
            <a:ext cx="3434830" cy="10094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51462" y="7846484"/>
            <a:ext cx="3730755" cy="1232481"/>
            <a:chOff x="13051462" y="7846484"/>
            <a:chExt cx="3730755" cy="123248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51462" y="7846484"/>
              <a:ext cx="3730755" cy="123248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75240" y="7970611"/>
            <a:ext cx="3653078" cy="10094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503546" y="8046799"/>
            <a:ext cx="1507389" cy="740571"/>
            <a:chOff x="5503546" y="8046799"/>
            <a:chExt cx="1507389" cy="740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5503546" y="8046799"/>
              <a:ext cx="1507389" cy="740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00920" y="7846484"/>
            <a:ext cx="3730755" cy="1232481"/>
            <a:chOff x="1500920" y="7846484"/>
            <a:chExt cx="3730755" cy="123248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0920" y="7846484"/>
              <a:ext cx="3730755" cy="123248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93992" y="8072252"/>
            <a:ext cx="3794365" cy="83807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380260" y="8130609"/>
            <a:ext cx="1507389" cy="740571"/>
            <a:chOff x="11380260" y="8130609"/>
            <a:chExt cx="1507389" cy="74057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0800000">
              <a:off x="11380260" y="8130609"/>
              <a:ext cx="1507389" cy="740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57653" y="7027437"/>
            <a:ext cx="740571" cy="740571"/>
            <a:chOff x="3057653" y="7027437"/>
            <a:chExt cx="740571" cy="7405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3057653" y="7027437"/>
              <a:ext cx="740571" cy="740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851757" y="2631593"/>
            <a:ext cx="456202" cy="456202"/>
            <a:chOff x="2851757" y="2631593"/>
            <a:chExt cx="456202" cy="45620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51757" y="2631593"/>
              <a:ext cx="456202" cy="45620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326139" y="2585539"/>
            <a:ext cx="1216320" cy="52584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559512" y="2624960"/>
            <a:ext cx="456202" cy="456202"/>
            <a:chOff x="4559512" y="2624960"/>
            <a:chExt cx="456202" cy="4562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59512" y="2624960"/>
              <a:ext cx="456202" cy="45620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033891" y="2578902"/>
            <a:ext cx="2154730" cy="52584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562562" y="5762144"/>
            <a:ext cx="3730755" cy="1232481"/>
            <a:chOff x="1562562" y="5762144"/>
            <a:chExt cx="3730755" cy="123248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62562" y="5762144"/>
              <a:ext cx="3730755" cy="1232481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86373" y="5886269"/>
            <a:ext cx="3376897" cy="9047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376" y="2392375"/>
            <a:ext cx="16536961" cy="7091322"/>
            <a:chOff x="874376" y="2392375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376" y="2392375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5705" y="202368"/>
            <a:ext cx="17695554" cy="24932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34392" cy="1708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8656" y="3817703"/>
            <a:ext cx="5080615" cy="10225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46495" cy="1709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7084" y="4783180"/>
            <a:ext cx="6347101" cy="10225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055" y="5489817"/>
            <a:ext cx="2546495" cy="17244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7084" y="5693703"/>
            <a:ext cx="6524063" cy="11240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5981"/>
            <a:ext cx="13657260" cy="3010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1392" y="8140601"/>
            <a:ext cx="4495557" cy="990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7105" y="3614926"/>
            <a:ext cx="4478205" cy="4304675"/>
            <a:chOff x="1767105" y="3614926"/>
            <a:chExt cx="4478205" cy="4304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105" y="3614926"/>
              <a:ext cx="4478205" cy="4304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9177" y="3732973"/>
            <a:ext cx="2607357" cy="4068581"/>
            <a:chOff x="7839177" y="3732973"/>
            <a:chExt cx="2607357" cy="4068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9177" y="3732973"/>
              <a:ext cx="2607357" cy="40685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8039" y="8140601"/>
            <a:ext cx="3531310" cy="9904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7063" y="3946039"/>
            <a:ext cx="3917788" cy="4023402"/>
            <a:chOff x="12297063" y="3946039"/>
            <a:chExt cx="3917788" cy="40234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063" y="3946039"/>
              <a:ext cx="3917788" cy="40234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1811" y="8140601"/>
            <a:ext cx="3832748" cy="99045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6972" y="125980"/>
            <a:ext cx="17781260" cy="30106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7924" y="4092239"/>
            <a:ext cx="2701709" cy="2701709"/>
            <a:chOff x="2887924" y="4092239"/>
            <a:chExt cx="2701709" cy="2701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792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709" y="6320235"/>
            <a:ext cx="3152138" cy="752088"/>
            <a:chOff x="2662709" y="6320235"/>
            <a:chExt cx="3152138" cy="752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70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371" y="7280544"/>
            <a:ext cx="4706672" cy="12317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8468" y="6449193"/>
            <a:ext cx="2932919" cy="563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34060" y="5067919"/>
            <a:ext cx="717246" cy="717300"/>
            <a:chOff x="6334060" y="5067919"/>
            <a:chExt cx="717246" cy="717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4060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1414" y="4092239"/>
            <a:ext cx="2701709" cy="2701709"/>
            <a:chOff x="7801414" y="4092239"/>
            <a:chExt cx="2701709" cy="2701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141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6199" y="6320235"/>
            <a:ext cx="3152138" cy="752088"/>
            <a:chOff x="7576199" y="6320235"/>
            <a:chExt cx="3152138" cy="752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19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91774" y="7280544"/>
            <a:ext cx="4540406" cy="16126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1954" y="6433468"/>
            <a:ext cx="2909214" cy="5637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7551" y="5067919"/>
            <a:ext cx="717246" cy="717300"/>
            <a:chOff x="11247551" y="5067919"/>
            <a:chExt cx="717246" cy="7173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7551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94928" y="4092239"/>
            <a:ext cx="2701709" cy="2701709"/>
            <a:chOff x="12694928" y="4092239"/>
            <a:chExt cx="2701709" cy="2701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4928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9713" y="6320235"/>
            <a:ext cx="3152138" cy="752088"/>
            <a:chOff x="12469713" y="6320235"/>
            <a:chExt cx="3152138" cy="7520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9713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80891" y="7280544"/>
            <a:ext cx="4715196" cy="16126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3357" y="6383300"/>
            <a:ext cx="2902094" cy="7126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87302" y="4390076"/>
            <a:ext cx="1930159" cy="1930159"/>
            <a:chOff x="8187302" y="4390076"/>
            <a:chExt cx="1930159" cy="1930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7302" y="4390076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38034" y="4523302"/>
            <a:ext cx="1726475" cy="1726475"/>
            <a:chOff x="3338034" y="4523302"/>
            <a:chExt cx="1726475" cy="17264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8034" y="4523302"/>
              <a:ext cx="1726475" cy="17264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95722" y="4354287"/>
            <a:ext cx="2082375" cy="2082375"/>
            <a:chOff x="12995722" y="4354287"/>
            <a:chExt cx="2082375" cy="20823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5722" y="4354287"/>
              <a:ext cx="2082375" cy="2082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6972" y="125980"/>
            <a:ext cx="17900441" cy="30201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4920" cy="456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1034" y="4193246"/>
            <a:ext cx="6095545" cy="5093406"/>
            <a:chOff x="1741034" y="4193246"/>
            <a:chExt cx="6095545" cy="50934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1034" y="4193246"/>
              <a:ext cx="6095545" cy="50934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2639" y="3389812"/>
            <a:ext cx="4465351" cy="9118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08595" y="4193246"/>
            <a:ext cx="6095545" cy="5093406"/>
            <a:chOff x="10308595" y="4193246"/>
            <a:chExt cx="6095545" cy="5093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8595" y="4193246"/>
              <a:ext cx="6095545" cy="50934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0200" y="3389815"/>
            <a:ext cx="5249294" cy="9118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3287" y="4821258"/>
            <a:ext cx="1957787" cy="4095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3287" y="5383134"/>
            <a:ext cx="2742787" cy="5079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03287" y="5957741"/>
            <a:ext cx="2437634" cy="5079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41715" y="4821258"/>
            <a:ext cx="1655225" cy="4095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51235" y="5383134"/>
            <a:ext cx="1700158" cy="5079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1235" y="5983138"/>
            <a:ext cx="1719996" cy="5079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51239" y="6524077"/>
            <a:ext cx="1719996" cy="5079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03287" y="6527249"/>
            <a:ext cx="2153815" cy="4698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9067" y="4239308"/>
            <a:ext cx="7717588" cy="7743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03576" y="928818"/>
            <a:ext cx="3098303" cy="422430"/>
            <a:chOff x="13903576" y="928818"/>
            <a:chExt cx="3098303" cy="4224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903576" y="969246"/>
              <a:ext cx="502289" cy="355576"/>
              <a:chOff x="13903576" y="969246"/>
              <a:chExt cx="502289" cy="355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3576" y="96924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20610" y="883558"/>
              <a:ext cx="2654156" cy="5018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0232" y="6378833"/>
            <a:ext cx="4180624" cy="1907959"/>
            <a:chOff x="3490232" y="6378833"/>
            <a:chExt cx="4180624" cy="1907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0232" y="6378833"/>
              <a:ext cx="4180624" cy="19079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8012" y="6507164"/>
            <a:ext cx="3057363" cy="14983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43429" y="6569309"/>
            <a:ext cx="4180624" cy="1907959"/>
            <a:chOff x="10443429" y="6569309"/>
            <a:chExt cx="4180624" cy="1907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3429" y="6569309"/>
              <a:ext cx="4180624" cy="19079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1240" y="6697640"/>
            <a:ext cx="3584716" cy="14983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13283" y="5444444"/>
            <a:ext cx="4180624" cy="1907959"/>
            <a:chOff x="7113283" y="5444444"/>
            <a:chExt cx="4180624" cy="19079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3283" y="5444444"/>
              <a:ext cx="4180624" cy="19079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1059" y="5572783"/>
            <a:ext cx="3273726" cy="14983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88922" y="4256553"/>
            <a:ext cx="1042614" cy="1277537"/>
            <a:chOff x="14788922" y="4256553"/>
            <a:chExt cx="1042614" cy="12775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20000">
              <a:off x="14788922" y="4256553"/>
              <a:ext cx="1042614" cy="12775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9299" y="1848090"/>
            <a:ext cx="10488974" cy="3755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53625" cy="3027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0902" y="3426193"/>
            <a:ext cx="4240646" cy="5863668"/>
            <a:chOff x="2400902" y="3426193"/>
            <a:chExt cx="4240646" cy="5863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0902" y="3426193"/>
              <a:ext cx="4240646" cy="58636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7475" y="5860330"/>
            <a:ext cx="3497411" cy="8266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0554" y="7449045"/>
            <a:ext cx="3660623" cy="11673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9478" y="7177599"/>
            <a:ext cx="3623493" cy="113234"/>
            <a:chOff x="2709478" y="7177599"/>
            <a:chExt cx="3623493" cy="1132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9478" y="7177599"/>
              <a:ext cx="3623493" cy="1132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6962" y="3426193"/>
            <a:ext cx="4240646" cy="5863668"/>
            <a:chOff x="7006962" y="3426193"/>
            <a:chExt cx="4240646" cy="58636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6962" y="3426193"/>
              <a:ext cx="4240646" cy="58636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3539" y="5860336"/>
            <a:ext cx="2764382" cy="7452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6618" y="7449045"/>
            <a:ext cx="3450423" cy="1193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5538" y="7177599"/>
            <a:ext cx="3623493" cy="113234"/>
            <a:chOff x="7315538" y="7177599"/>
            <a:chExt cx="3623493" cy="1132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5538" y="7177599"/>
              <a:ext cx="3623493" cy="1132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51423" y="3426193"/>
            <a:ext cx="4240646" cy="5863668"/>
            <a:chOff x="11651423" y="3426193"/>
            <a:chExt cx="4240646" cy="58636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51423" y="3426193"/>
              <a:ext cx="4240646" cy="586366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07934" y="5860330"/>
            <a:ext cx="3056535" cy="12706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59999" y="7177599"/>
            <a:ext cx="3623493" cy="113234"/>
            <a:chOff x="11959999" y="7177599"/>
            <a:chExt cx="3623493" cy="1132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59999" y="7177599"/>
              <a:ext cx="3623493" cy="1132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45209" y="3658171"/>
            <a:ext cx="2453074" cy="2201634"/>
            <a:chOff x="12545209" y="3658171"/>
            <a:chExt cx="2453074" cy="22016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45209" y="3658171"/>
              <a:ext cx="2453074" cy="22016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39380" y="3654325"/>
            <a:ext cx="2313679" cy="2297291"/>
            <a:chOff x="3339380" y="3654325"/>
            <a:chExt cx="2313679" cy="22972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9380" y="3654325"/>
              <a:ext cx="2313679" cy="22972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01452" y="3658171"/>
            <a:ext cx="2490067" cy="2178885"/>
            <a:chOff x="7901452" y="3658171"/>
            <a:chExt cx="2490067" cy="21788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1452" y="3658171"/>
              <a:ext cx="2490067" cy="21788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41036" y="7449045"/>
            <a:ext cx="3544842" cy="1552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1101"/>
            <a:ext cx="13078879" cy="3027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4567" y="3572628"/>
            <a:ext cx="4642576" cy="3036764"/>
            <a:chOff x="1414567" y="3572628"/>
            <a:chExt cx="4642576" cy="30367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567" y="3572628"/>
              <a:ext cx="4642576" cy="3036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29869" y="6917747"/>
            <a:ext cx="2811971" cy="1981535"/>
            <a:chOff x="2329869" y="6917747"/>
            <a:chExt cx="2811971" cy="1981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869" y="6917747"/>
              <a:ext cx="2811971" cy="1981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46550" y="6707369"/>
            <a:ext cx="2224455" cy="2224279"/>
            <a:chOff x="13646550" y="6707369"/>
            <a:chExt cx="2224455" cy="2224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6550" y="6707369"/>
              <a:ext cx="2224455" cy="2224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0642" y="6917747"/>
            <a:ext cx="2868737" cy="1951555"/>
            <a:chOff x="7810642" y="6917747"/>
            <a:chExt cx="2868737" cy="1951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0642" y="6917747"/>
              <a:ext cx="2868737" cy="19515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772" y="8885920"/>
            <a:ext cx="1078795" cy="5448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7946" y="8885920"/>
            <a:ext cx="1099356" cy="5639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89770" y="8898545"/>
            <a:ext cx="1097842" cy="5448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8100" y="3529231"/>
            <a:ext cx="4733821" cy="3096449"/>
            <a:chOff x="6878100" y="3529231"/>
            <a:chExt cx="4733821" cy="30964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8100" y="3529231"/>
              <a:ext cx="4733821" cy="3096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91867" y="3486951"/>
            <a:ext cx="4733821" cy="3096449"/>
            <a:chOff x="12391867" y="3486951"/>
            <a:chExt cx="4733821" cy="30964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1867" y="3486951"/>
              <a:ext cx="4733821" cy="30964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593" y="3446388"/>
            <a:ext cx="4348506" cy="13569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597" y="4495897"/>
            <a:ext cx="3936658" cy="11592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3369" y="5477112"/>
            <a:ext cx="3745049" cy="12354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4988" y="3398769"/>
            <a:ext cx="4348515" cy="13569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6893" y="4495897"/>
            <a:ext cx="3936658" cy="11592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2550" y="5477112"/>
            <a:ext cx="4242211" cy="10926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15254" y="3477654"/>
            <a:ext cx="4133582" cy="11497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15227" y="4485013"/>
            <a:ext cx="3936658" cy="115928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29024" y="5445846"/>
            <a:ext cx="3186592" cy="13569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47811" y="2617792"/>
              <a:ext cx="2644920" cy="456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684" y="1523979"/>
            <a:ext cx="17617339" cy="8544987"/>
            <a:chOff x="426684" y="1523979"/>
            <a:chExt cx="17617339" cy="8544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684" y="1523979"/>
              <a:ext cx="17617339" cy="8544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572" y="8453437"/>
            <a:ext cx="3099107" cy="1290370"/>
            <a:chOff x="2388572" y="8453437"/>
            <a:chExt cx="3099107" cy="12903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8572" y="8453437"/>
              <a:ext cx="3099107" cy="12903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3248" y="-446972"/>
            <a:ext cx="13742375" cy="30366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17041" y="1772996"/>
            <a:ext cx="3098337" cy="396006"/>
            <a:chOff x="14717041" y="1772996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7041" y="1813426"/>
              <a:ext cx="502289" cy="355576"/>
              <a:chOff x="14717041" y="18134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7041" y="18134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7466" y="1731092"/>
              <a:ext cx="2644920" cy="456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279" y="1504274"/>
            <a:ext cx="17650154" cy="8623805"/>
            <a:chOff x="433279" y="1504274"/>
            <a:chExt cx="17650154" cy="8623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279" y="1504274"/>
              <a:ext cx="17650154" cy="8623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58732" y="8792217"/>
            <a:ext cx="614749" cy="672629"/>
            <a:chOff x="2858732" y="8792217"/>
            <a:chExt cx="614749" cy="6726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8732" y="8792217"/>
              <a:ext cx="614749" cy="6726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08241" y="8745945"/>
            <a:ext cx="625986" cy="678694"/>
            <a:chOff x="4608241" y="8745945"/>
            <a:chExt cx="625986" cy="678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8241" y="8745945"/>
              <a:ext cx="625986" cy="6786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02802" y="8732397"/>
            <a:ext cx="699726" cy="699726"/>
            <a:chOff x="3702802" y="8732397"/>
            <a:chExt cx="699726" cy="6997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2802" y="8732397"/>
              <a:ext cx="699726" cy="6997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8495" y="8029173"/>
            <a:ext cx="2160537" cy="4809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80214" y="4421616"/>
            <a:ext cx="2711904" cy="738311"/>
            <a:chOff x="14580214" y="4421616"/>
            <a:chExt cx="2711904" cy="7383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0214" y="4421616"/>
              <a:ext cx="2711904" cy="7383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98035" y="8256862"/>
            <a:ext cx="3000739" cy="1595140"/>
            <a:chOff x="12798035" y="8256862"/>
            <a:chExt cx="3000739" cy="15951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98035" y="8256862"/>
              <a:ext cx="3000739" cy="15951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98035" y="8440108"/>
            <a:ext cx="3099107" cy="1290370"/>
            <a:chOff x="12798035" y="8440108"/>
            <a:chExt cx="3099107" cy="1290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8035" y="8440108"/>
              <a:ext cx="3099107" cy="12903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23931" y="8040679"/>
            <a:ext cx="1756284" cy="384187"/>
            <a:chOff x="12823931" y="8040679"/>
            <a:chExt cx="1756284" cy="3841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23931" y="8040679"/>
              <a:ext cx="1756284" cy="3841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26427" y="3217762"/>
            <a:ext cx="3726228" cy="3055926"/>
            <a:chOff x="14026427" y="3217762"/>
            <a:chExt cx="3726228" cy="30559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26427" y="3217762"/>
              <a:ext cx="3726228" cy="305592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86350" y="2830082"/>
            <a:ext cx="3128223" cy="4809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32960" y="6239755"/>
            <a:ext cx="2823585" cy="44636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29559" y="9709001"/>
            <a:ext cx="2793455" cy="4180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9022" y="9697067"/>
            <a:ext cx="1949636" cy="41779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21382" y="8670401"/>
            <a:ext cx="1331216" cy="1337460"/>
            <a:chOff x="8521382" y="8670401"/>
            <a:chExt cx="1331216" cy="13374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21382" y="8670401"/>
              <a:ext cx="1331216" cy="13374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52598" y="9126520"/>
            <a:ext cx="2821845" cy="376230"/>
            <a:chOff x="9852598" y="9126520"/>
            <a:chExt cx="2821845" cy="3762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52598" y="9126520"/>
              <a:ext cx="2821845" cy="3762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07934" y="9126520"/>
            <a:ext cx="2821845" cy="376230"/>
            <a:chOff x="5807934" y="9126520"/>
            <a:chExt cx="2821845" cy="3762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5807934" y="9126520"/>
              <a:ext cx="2821845" cy="3762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18042" y="4267845"/>
            <a:ext cx="1804711" cy="947473"/>
            <a:chOff x="918042" y="4267845"/>
            <a:chExt cx="1804711" cy="9474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8042" y="4267845"/>
              <a:ext cx="1804711" cy="94747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3988" y="5189849"/>
            <a:ext cx="1539337" cy="48092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821275" y="4573907"/>
            <a:ext cx="2780476" cy="376230"/>
            <a:chOff x="2821275" y="4573907"/>
            <a:chExt cx="2780476" cy="37623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1275" y="4573907"/>
              <a:ext cx="2780476" cy="37623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73007" y="4314087"/>
            <a:ext cx="1631537" cy="49398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823484" y="2900512"/>
            <a:ext cx="6905918" cy="3813755"/>
            <a:chOff x="5823484" y="2900512"/>
            <a:chExt cx="6905918" cy="38137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23484" y="2900512"/>
              <a:ext cx="6905918" cy="381375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85793" y="2486381"/>
            <a:ext cx="1833661" cy="48092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767240" y="4280875"/>
            <a:ext cx="2482248" cy="1277628"/>
            <a:chOff x="9767240" y="4280875"/>
            <a:chExt cx="2482248" cy="127762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67240" y="4280875"/>
              <a:ext cx="2482248" cy="127762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26592" y="3613592"/>
            <a:ext cx="1796318" cy="44636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38669" y="4038507"/>
            <a:ext cx="2143566" cy="1757965"/>
            <a:chOff x="9938669" y="4038507"/>
            <a:chExt cx="2143566" cy="175796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38669" y="4038507"/>
              <a:ext cx="2143566" cy="175796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727163" y="5764605"/>
            <a:ext cx="2135318" cy="48092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783406" y="5848208"/>
            <a:ext cx="3181671" cy="48092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02190" y="4554952"/>
            <a:ext cx="1877136" cy="1328074"/>
            <a:chOff x="6602190" y="4554952"/>
            <a:chExt cx="1877136" cy="132807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02190" y="4554952"/>
              <a:ext cx="1877136" cy="132807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63156" y="3370115"/>
            <a:ext cx="2754669" cy="1345053"/>
            <a:chOff x="6263156" y="3370115"/>
            <a:chExt cx="2754669" cy="134505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63156" y="3370115"/>
              <a:ext cx="2754669" cy="13450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939762" y="6492187"/>
            <a:ext cx="521613" cy="1485712"/>
            <a:chOff x="4939762" y="6492187"/>
            <a:chExt cx="521613" cy="148571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920000">
              <a:off x="4939762" y="6492187"/>
              <a:ext cx="521613" cy="148571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47128" y="6834134"/>
            <a:ext cx="521613" cy="1485712"/>
            <a:chOff x="5547128" y="6834134"/>
            <a:chExt cx="521613" cy="148571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8700000">
              <a:off x="5547128" y="6834134"/>
              <a:ext cx="521613" cy="148571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18253" y="6774060"/>
            <a:ext cx="521613" cy="1485712"/>
            <a:chOff x="15318253" y="6774060"/>
            <a:chExt cx="521613" cy="148571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900000">
              <a:off x="15318253" y="6774060"/>
              <a:ext cx="521613" cy="148571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999055" y="6923489"/>
            <a:ext cx="521613" cy="1485712"/>
            <a:chOff x="15999055" y="6923489"/>
            <a:chExt cx="521613" cy="148571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9720000">
              <a:off x="15999055" y="6923489"/>
              <a:ext cx="521613" cy="1485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2022-06-13T21:55:59Z</dcterms:created>
  <dcterms:modified xsi:type="dcterms:W3CDTF">2022-06-13T21:55:59Z</dcterms:modified>
</cp:coreProperties>
</file>